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66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0636" autoAdjust="0"/>
  </p:normalViewPr>
  <p:slideViewPr>
    <p:cSldViewPr showGuides="1">
      <p:cViewPr varScale="1">
        <p:scale>
          <a:sx n="53" d="100"/>
          <a:sy n="53" d="100"/>
        </p:scale>
        <p:origin x="-115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61EDC1-FF94-4897-97EC-8CEFA4B9F53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9036FCC7-97DC-471C-B4A7-1AA0930C4E94}">
      <dgm:prSet phldrT="[Text]"/>
      <dgm:spPr>
        <a:solidFill>
          <a:schemeClr val="tx1">
            <a:alpha val="50000"/>
          </a:schemeClr>
        </a:solidFill>
      </dgm:spPr>
      <dgm:t>
        <a:bodyPr/>
        <a:lstStyle/>
        <a:p>
          <a:pPr rtl="1"/>
          <a:r>
            <a:rPr lang="fa-IR" dirty="0" smtClean="0"/>
            <a:t>بازی </a:t>
          </a:r>
          <a:r>
            <a:rPr lang="fa-IR" dirty="0" smtClean="0">
              <a:solidFill>
                <a:schemeClr val="tx1">
                  <a:lumMod val="95000"/>
                  <a:lumOff val="5000"/>
                </a:schemeClr>
              </a:solidFill>
            </a:rPr>
            <a:t>درمانی</a:t>
          </a:r>
          <a:endParaRPr lang="fa-IR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EB00079-8935-40D1-B88F-C977EABF78C8}" type="parTrans" cxnId="{22065028-E2A3-4B5E-996B-39AB9D684CAE}">
      <dgm:prSet/>
      <dgm:spPr/>
      <dgm:t>
        <a:bodyPr/>
        <a:lstStyle/>
        <a:p>
          <a:pPr rtl="1"/>
          <a:endParaRPr lang="fa-IR"/>
        </a:p>
      </dgm:t>
    </dgm:pt>
    <dgm:pt modelId="{9E373A63-9B5E-4BAE-A9D3-B2A96484745E}" type="sibTrans" cxnId="{22065028-E2A3-4B5E-996B-39AB9D684CAE}">
      <dgm:prSet/>
      <dgm:spPr/>
      <dgm:t>
        <a:bodyPr/>
        <a:lstStyle/>
        <a:p>
          <a:pPr rtl="1"/>
          <a:endParaRPr lang="fa-IR"/>
        </a:p>
      </dgm:t>
    </dgm:pt>
    <dgm:pt modelId="{F7C8C258-BCD0-4EAB-AE23-005984C8BC52}">
      <dgm:prSet phldrT="[Text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pPr rtl="1"/>
          <a:r>
            <a:rPr lang="fa-IR" dirty="0" smtClean="0"/>
            <a:t>اختلال</a:t>
          </a:r>
          <a:endParaRPr lang="fa-IR" dirty="0"/>
        </a:p>
      </dgm:t>
    </dgm:pt>
    <dgm:pt modelId="{3FFEDCAC-CAD5-489A-960C-9611E72570C4}" type="parTrans" cxnId="{8513893C-F98C-49E1-9F7E-FAFDDEA41F50}">
      <dgm:prSet/>
      <dgm:spPr/>
      <dgm:t>
        <a:bodyPr/>
        <a:lstStyle/>
        <a:p>
          <a:pPr rtl="1"/>
          <a:endParaRPr lang="fa-IR"/>
        </a:p>
      </dgm:t>
    </dgm:pt>
    <dgm:pt modelId="{D25BBE43-36D9-4272-AA53-A352FE210ED3}" type="sibTrans" cxnId="{8513893C-F98C-49E1-9F7E-FAFDDEA41F50}">
      <dgm:prSet/>
      <dgm:spPr/>
      <dgm:t>
        <a:bodyPr/>
        <a:lstStyle/>
        <a:p>
          <a:pPr rtl="1"/>
          <a:endParaRPr lang="fa-IR"/>
        </a:p>
      </dgm:t>
    </dgm:pt>
    <dgm:pt modelId="{C1984D8C-C443-42A0-9FE9-61CF962EA7B8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fa-IR" dirty="0" err="1" smtClean="0"/>
            <a:t>درمانگر</a:t>
          </a:r>
          <a:endParaRPr lang="fa-IR" dirty="0"/>
        </a:p>
      </dgm:t>
    </dgm:pt>
    <dgm:pt modelId="{FE67A505-0C71-40DB-8B92-27247CC85C23}" type="parTrans" cxnId="{FBE820AE-C619-4752-B99B-FD94D30261CC}">
      <dgm:prSet/>
      <dgm:spPr/>
      <dgm:t>
        <a:bodyPr/>
        <a:lstStyle/>
        <a:p>
          <a:pPr rtl="1"/>
          <a:endParaRPr lang="fa-IR"/>
        </a:p>
      </dgm:t>
    </dgm:pt>
    <dgm:pt modelId="{675D2160-9CED-471B-8196-DE838541FE23}" type="sibTrans" cxnId="{FBE820AE-C619-4752-B99B-FD94D30261CC}">
      <dgm:prSet/>
      <dgm:spPr/>
      <dgm:t>
        <a:bodyPr/>
        <a:lstStyle/>
        <a:p>
          <a:pPr rtl="1"/>
          <a:endParaRPr lang="fa-IR"/>
        </a:p>
      </dgm:t>
    </dgm:pt>
    <dgm:pt modelId="{B65532E0-C407-432D-B4B3-D6C9B011BB94}">
      <dgm:prSet phldrT="[Text]"/>
      <dgm:spPr>
        <a:solidFill>
          <a:schemeClr val="accent5">
            <a:lumMod val="60000"/>
            <a:lumOff val="40000"/>
            <a:alpha val="50000"/>
          </a:schemeClr>
        </a:solidFill>
      </dgm:spPr>
      <dgm:t>
        <a:bodyPr/>
        <a:lstStyle/>
        <a:p>
          <a:pPr rtl="1"/>
          <a:r>
            <a:rPr lang="fa-IR" dirty="0" smtClean="0"/>
            <a:t>کودک</a:t>
          </a:r>
          <a:endParaRPr lang="fa-IR" dirty="0"/>
        </a:p>
      </dgm:t>
    </dgm:pt>
    <dgm:pt modelId="{C07E7AFB-7A84-47CB-9EAB-398914F89D30}" type="parTrans" cxnId="{BD542092-C877-436E-A9BD-C58FE738C260}">
      <dgm:prSet/>
      <dgm:spPr/>
      <dgm:t>
        <a:bodyPr/>
        <a:lstStyle/>
        <a:p>
          <a:pPr rtl="1"/>
          <a:endParaRPr lang="fa-IR"/>
        </a:p>
      </dgm:t>
    </dgm:pt>
    <dgm:pt modelId="{4989F156-B37D-46C0-AC43-E0B633339074}" type="sibTrans" cxnId="{BD542092-C877-436E-A9BD-C58FE738C260}">
      <dgm:prSet/>
      <dgm:spPr/>
      <dgm:t>
        <a:bodyPr/>
        <a:lstStyle/>
        <a:p>
          <a:pPr rtl="1"/>
          <a:endParaRPr lang="fa-IR"/>
        </a:p>
      </dgm:t>
    </dgm:pt>
    <dgm:pt modelId="{BD46B325-6451-4674-897C-6CA1375E5C87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pPr rtl="1"/>
          <a:r>
            <a:rPr lang="fa-IR" dirty="0" smtClean="0"/>
            <a:t>بازی</a:t>
          </a:r>
          <a:endParaRPr lang="fa-IR" dirty="0"/>
        </a:p>
      </dgm:t>
    </dgm:pt>
    <dgm:pt modelId="{C568EE6C-DDD1-4D84-8A2F-B483BE0CCDA0}" type="parTrans" cxnId="{94554AF8-6B08-4C40-BA86-030A00E19D90}">
      <dgm:prSet/>
      <dgm:spPr/>
      <dgm:t>
        <a:bodyPr/>
        <a:lstStyle/>
        <a:p>
          <a:pPr rtl="1"/>
          <a:endParaRPr lang="fa-IR"/>
        </a:p>
      </dgm:t>
    </dgm:pt>
    <dgm:pt modelId="{F76F5AF3-6E5F-47E1-AC07-A8AD9D737CA8}" type="sibTrans" cxnId="{94554AF8-6B08-4C40-BA86-030A00E19D90}">
      <dgm:prSet/>
      <dgm:spPr/>
      <dgm:t>
        <a:bodyPr/>
        <a:lstStyle/>
        <a:p>
          <a:pPr rtl="1"/>
          <a:endParaRPr lang="fa-IR"/>
        </a:p>
      </dgm:t>
    </dgm:pt>
    <dgm:pt modelId="{DDBC3944-000A-468E-960D-62C31D7ED65A}" type="pres">
      <dgm:prSet presAssocID="{CF61EDC1-FF94-4897-97EC-8CEFA4B9F53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A7E896F-CD53-4EE0-8FC8-6B57EAB6FA0F}" type="pres">
      <dgm:prSet presAssocID="{CF61EDC1-FF94-4897-97EC-8CEFA4B9F533}" presName="radial" presStyleCnt="0">
        <dgm:presLayoutVars>
          <dgm:animLvl val="ctr"/>
        </dgm:presLayoutVars>
      </dgm:prSet>
      <dgm:spPr/>
    </dgm:pt>
    <dgm:pt modelId="{AC80E118-A970-4C84-BCAD-E6BB9A93E3E4}" type="pres">
      <dgm:prSet presAssocID="{9036FCC7-97DC-471C-B4A7-1AA0930C4E94}" presName="centerShape" presStyleLbl="vennNode1" presStyleIdx="0" presStyleCnt="5" custScaleX="47547" custScaleY="28882" custLinFactNeighborX="-8730" custLinFactNeighborY="-10214"/>
      <dgm:spPr/>
      <dgm:t>
        <a:bodyPr/>
        <a:lstStyle/>
        <a:p>
          <a:pPr rtl="1"/>
          <a:endParaRPr lang="fa-IR"/>
        </a:p>
      </dgm:t>
    </dgm:pt>
    <dgm:pt modelId="{B0D7663B-4354-4004-8453-0CC876DE002D}" type="pres">
      <dgm:prSet presAssocID="{F7C8C258-BCD0-4EAB-AE23-005984C8BC52}" presName="node" presStyleLbl="vennNode1" presStyleIdx="1" presStyleCnt="5" custScaleY="118660" custRadScaleRad="65598" custRadScaleInc="-1526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DCA0906-9DDD-47D7-B918-74EB566B5E15}" type="pres">
      <dgm:prSet presAssocID="{C1984D8C-C443-42A0-9FE9-61CF962EA7B8}" presName="node" presStyleLbl="vennNode1" presStyleIdx="2" presStyleCnt="5" custScaleX="221380" custRadScaleRad="69333" custRadScaleInc="-1904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080AF0F-4B05-4821-96AB-9630B870A18F}" type="pres">
      <dgm:prSet presAssocID="{B65532E0-C407-432D-B4B3-D6C9B011BB94}" presName="node" presStyleLbl="vennNode1" presStyleIdx="3" presStyleCnt="5" custScaleY="131585" custRadScaleRad="12452" custRadScaleInc="12911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4BF7C85-7328-4B56-A14B-D7FB9A872524}" type="pres">
      <dgm:prSet presAssocID="{BD46B325-6451-4674-897C-6CA1375E5C87}" presName="node" presStyleLbl="vennNode1" presStyleIdx="4" presStyleCnt="5" custScaleX="227179" custRadScaleRad="100975" custRadScaleInc="1296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513893C-F98C-49E1-9F7E-FAFDDEA41F50}" srcId="{9036FCC7-97DC-471C-B4A7-1AA0930C4E94}" destId="{F7C8C258-BCD0-4EAB-AE23-005984C8BC52}" srcOrd="0" destOrd="0" parTransId="{3FFEDCAC-CAD5-489A-960C-9611E72570C4}" sibTransId="{D25BBE43-36D9-4272-AA53-A352FE210ED3}"/>
    <dgm:cxn modelId="{A5A770BF-902D-462F-B777-20D98B6830DE}" type="presOf" srcId="{C1984D8C-C443-42A0-9FE9-61CF962EA7B8}" destId="{DDCA0906-9DDD-47D7-B918-74EB566B5E15}" srcOrd="0" destOrd="0" presId="urn:microsoft.com/office/officeart/2005/8/layout/radial3"/>
    <dgm:cxn modelId="{683202D4-7E06-489D-8206-D77071D25663}" type="presOf" srcId="{B65532E0-C407-432D-B4B3-D6C9B011BB94}" destId="{A080AF0F-4B05-4821-96AB-9630B870A18F}" srcOrd="0" destOrd="0" presId="urn:microsoft.com/office/officeart/2005/8/layout/radial3"/>
    <dgm:cxn modelId="{131CCDF3-5EBE-42EA-BB0F-BACE8509F987}" type="presOf" srcId="{CF61EDC1-FF94-4897-97EC-8CEFA4B9F533}" destId="{DDBC3944-000A-468E-960D-62C31D7ED65A}" srcOrd="0" destOrd="0" presId="urn:microsoft.com/office/officeart/2005/8/layout/radial3"/>
    <dgm:cxn modelId="{E9A60E80-C1A1-4C7A-827A-2D052C16F0DE}" type="presOf" srcId="{9036FCC7-97DC-471C-B4A7-1AA0930C4E94}" destId="{AC80E118-A970-4C84-BCAD-E6BB9A93E3E4}" srcOrd="0" destOrd="0" presId="urn:microsoft.com/office/officeart/2005/8/layout/radial3"/>
    <dgm:cxn modelId="{22065028-E2A3-4B5E-996B-39AB9D684CAE}" srcId="{CF61EDC1-FF94-4897-97EC-8CEFA4B9F533}" destId="{9036FCC7-97DC-471C-B4A7-1AA0930C4E94}" srcOrd="0" destOrd="0" parTransId="{3EB00079-8935-40D1-B88F-C977EABF78C8}" sibTransId="{9E373A63-9B5E-4BAE-A9D3-B2A96484745E}"/>
    <dgm:cxn modelId="{FBE820AE-C619-4752-B99B-FD94D30261CC}" srcId="{9036FCC7-97DC-471C-B4A7-1AA0930C4E94}" destId="{C1984D8C-C443-42A0-9FE9-61CF962EA7B8}" srcOrd="1" destOrd="0" parTransId="{FE67A505-0C71-40DB-8B92-27247CC85C23}" sibTransId="{675D2160-9CED-471B-8196-DE838541FE23}"/>
    <dgm:cxn modelId="{BD542092-C877-436E-A9BD-C58FE738C260}" srcId="{9036FCC7-97DC-471C-B4A7-1AA0930C4E94}" destId="{B65532E0-C407-432D-B4B3-D6C9B011BB94}" srcOrd="2" destOrd="0" parTransId="{C07E7AFB-7A84-47CB-9EAB-398914F89D30}" sibTransId="{4989F156-B37D-46C0-AC43-E0B633339074}"/>
    <dgm:cxn modelId="{94554AF8-6B08-4C40-BA86-030A00E19D90}" srcId="{9036FCC7-97DC-471C-B4A7-1AA0930C4E94}" destId="{BD46B325-6451-4674-897C-6CA1375E5C87}" srcOrd="3" destOrd="0" parTransId="{C568EE6C-DDD1-4D84-8A2F-B483BE0CCDA0}" sibTransId="{F76F5AF3-6E5F-47E1-AC07-A8AD9D737CA8}"/>
    <dgm:cxn modelId="{5FF3E0E6-9C08-4924-8C77-5C9283BC8E67}" type="presOf" srcId="{F7C8C258-BCD0-4EAB-AE23-005984C8BC52}" destId="{B0D7663B-4354-4004-8453-0CC876DE002D}" srcOrd="0" destOrd="0" presId="urn:microsoft.com/office/officeart/2005/8/layout/radial3"/>
    <dgm:cxn modelId="{09D13D7F-5644-4685-8471-5FF2E61461B7}" type="presOf" srcId="{BD46B325-6451-4674-897C-6CA1375E5C87}" destId="{D4BF7C85-7328-4B56-A14B-D7FB9A872524}" srcOrd="0" destOrd="0" presId="urn:microsoft.com/office/officeart/2005/8/layout/radial3"/>
    <dgm:cxn modelId="{1CD39F95-F7A6-41D0-B26A-982292845E56}" type="presParOf" srcId="{DDBC3944-000A-468E-960D-62C31D7ED65A}" destId="{3A7E896F-CD53-4EE0-8FC8-6B57EAB6FA0F}" srcOrd="0" destOrd="0" presId="urn:microsoft.com/office/officeart/2005/8/layout/radial3"/>
    <dgm:cxn modelId="{676F28D8-E874-403B-A9EA-B4CBC96D7637}" type="presParOf" srcId="{3A7E896F-CD53-4EE0-8FC8-6B57EAB6FA0F}" destId="{AC80E118-A970-4C84-BCAD-E6BB9A93E3E4}" srcOrd="0" destOrd="0" presId="urn:microsoft.com/office/officeart/2005/8/layout/radial3"/>
    <dgm:cxn modelId="{313927FF-53C3-4ECB-9887-FAAF0BB8C6F0}" type="presParOf" srcId="{3A7E896F-CD53-4EE0-8FC8-6B57EAB6FA0F}" destId="{B0D7663B-4354-4004-8453-0CC876DE002D}" srcOrd="1" destOrd="0" presId="urn:microsoft.com/office/officeart/2005/8/layout/radial3"/>
    <dgm:cxn modelId="{30FAD244-D88C-4AE4-812E-079EE9181526}" type="presParOf" srcId="{3A7E896F-CD53-4EE0-8FC8-6B57EAB6FA0F}" destId="{DDCA0906-9DDD-47D7-B918-74EB566B5E15}" srcOrd="2" destOrd="0" presId="urn:microsoft.com/office/officeart/2005/8/layout/radial3"/>
    <dgm:cxn modelId="{24619CD2-E954-4D64-A283-D26D489A6B39}" type="presParOf" srcId="{3A7E896F-CD53-4EE0-8FC8-6B57EAB6FA0F}" destId="{A080AF0F-4B05-4821-96AB-9630B870A18F}" srcOrd="3" destOrd="0" presId="urn:microsoft.com/office/officeart/2005/8/layout/radial3"/>
    <dgm:cxn modelId="{69080ED5-5297-472E-A1A1-E7C7BB03C9E3}" type="presParOf" srcId="{3A7E896F-CD53-4EE0-8FC8-6B57EAB6FA0F}" destId="{D4BF7C85-7328-4B56-A14B-D7FB9A87252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0E118-A970-4C84-BCAD-E6BB9A93E3E4}">
      <dsp:nvSpPr>
        <dsp:cNvPr id="0" name=""/>
        <dsp:cNvSpPr/>
      </dsp:nvSpPr>
      <dsp:spPr>
        <a:xfrm>
          <a:off x="2869710" y="1525901"/>
          <a:ext cx="1193665" cy="725081"/>
        </a:xfrm>
        <a:prstGeom prst="ellipse">
          <a:avLst/>
        </a:prstGeom>
        <a:solidFill>
          <a:schemeClr val="tx1"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بازی </a:t>
          </a:r>
          <a:r>
            <a:rPr lang="fa-IR" sz="17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درمانی</a:t>
          </a:r>
          <a:endParaRPr lang="fa-IR" sz="17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044518" y="1632087"/>
        <a:ext cx="844049" cy="512709"/>
      </dsp:txXfrm>
    </dsp:sp>
    <dsp:sp modelId="{B0D7663B-4354-4004-8453-0CC876DE002D}">
      <dsp:nvSpPr>
        <dsp:cNvPr id="0" name=""/>
        <dsp:cNvSpPr/>
      </dsp:nvSpPr>
      <dsp:spPr>
        <a:xfrm>
          <a:off x="2869705" y="435890"/>
          <a:ext cx="1255247" cy="1489476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اختلال</a:t>
          </a:r>
          <a:endParaRPr lang="fa-IR" sz="1700" kern="1200" dirty="0"/>
        </a:p>
      </dsp:txBody>
      <dsp:txXfrm>
        <a:off x="3053532" y="654019"/>
        <a:ext cx="887593" cy="1053218"/>
      </dsp:txXfrm>
    </dsp:sp>
    <dsp:sp modelId="{DDCA0906-9DDD-47D7-B918-74EB566B5E15}">
      <dsp:nvSpPr>
        <dsp:cNvPr id="0" name=""/>
        <dsp:cNvSpPr/>
      </dsp:nvSpPr>
      <dsp:spPr>
        <a:xfrm>
          <a:off x="3445771" y="1260795"/>
          <a:ext cx="2778867" cy="1255247"/>
        </a:xfrm>
        <a:prstGeom prst="ellipse">
          <a:avLst/>
        </a:prstGeom>
        <a:solidFill>
          <a:srgbClr val="FFFF0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err="1" smtClean="0"/>
            <a:t>درمانگر</a:t>
          </a:r>
          <a:endParaRPr lang="fa-IR" sz="1700" kern="1200" dirty="0"/>
        </a:p>
      </dsp:txBody>
      <dsp:txXfrm>
        <a:off x="3852727" y="1444622"/>
        <a:ext cx="1964955" cy="887593"/>
      </dsp:txXfrm>
    </dsp:sp>
    <dsp:sp modelId="{A080AF0F-4B05-4821-96AB-9630B870A18F}">
      <dsp:nvSpPr>
        <dsp:cNvPr id="0" name=""/>
        <dsp:cNvSpPr/>
      </dsp:nvSpPr>
      <dsp:spPr>
        <a:xfrm>
          <a:off x="2941711" y="1306681"/>
          <a:ext cx="1255247" cy="1651717"/>
        </a:xfrm>
        <a:prstGeom prst="ellipse">
          <a:avLst/>
        </a:prstGeom>
        <a:solidFill>
          <a:schemeClr val="accent5">
            <a:lumMod val="60000"/>
            <a:lumOff val="4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کودک</a:t>
          </a:r>
          <a:endParaRPr lang="fa-IR" sz="1700" kern="1200" dirty="0"/>
        </a:p>
      </dsp:txBody>
      <dsp:txXfrm>
        <a:off x="3125538" y="1548569"/>
        <a:ext cx="887593" cy="1167941"/>
      </dsp:txXfrm>
    </dsp:sp>
    <dsp:sp modelId="{D4BF7C85-7328-4B56-A14B-D7FB9A872524}">
      <dsp:nvSpPr>
        <dsp:cNvPr id="0" name=""/>
        <dsp:cNvSpPr/>
      </dsp:nvSpPr>
      <dsp:spPr>
        <a:xfrm>
          <a:off x="709455" y="1260813"/>
          <a:ext cx="2851658" cy="1255247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/>
            <a:t>بازی</a:t>
          </a:r>
          <a:endParaRPr lang="fa-IR" sz="1700" kern="1200" dirty="0"/>
        </a:p>
      </dsp:txBody>
      <dsp:txXfrm>
        <a:off x="1127071" y="1444640"/>
        <a:ext cx="2016426" cy="887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861ECE-4431-46AD-BE01-AF138B6CC303}" type="datetimeFigureOut">
              <a:rPr lang="fa-IR" smtClean="0"/>
              <a:t>02/08/1439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25542EC-73B3-4277-8C60-13AAE5DE4364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1052736"/>
            <a:ext cx="5830416" cy="1872207"/>
          </a:xfrm>
        </p:spPr>
        <p:txBody>
          <a:bodyPr/>
          <a:lstStyle/>
          <a:p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به نام یگانه </a:t>
            </a:r>
            <a:r>
              <a:rPr lang="fa-I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درمانگر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هستی</a:t>
            </a:r>
            <a:endParaRPr lang="fa-I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996952"/>
            <a:ext cx="5904656" cy="324036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chemeClr val="accent6">
                    <a:lumMod val="50000"/>
                  </a:schemeClr>
                </a:solidFill>
              </a:rPr>
              <a:t>بازی درمانی و نقش ان در درمان اختلال  </a:t>
            </a:r>
            <a:r>
              <a:rPr lang="fa-IR" sz="2800" dirty="0" err="1" smtClean="0">
                <a:solidFill>
                  <a:schemeClr val="accent6">
                    <a:lumMod val="50000"/>
                  </a:schemeClr>
                </a:solidFill>
              </a:rPr>
              <a:t>اتیسم</a:t>
            </a:r>
            <a:r>
              <a:rPr lang="fa-IR" sz="2800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  <a:p>
            <a:endParaRPr lang="fa-IR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a-IR" dirty="0" smtClean="0">
                <a:solidFill>
                  <a:schemeClr val="accent4">
                    <a:lumMod val="75000"/>
                  </a:schemeClr>
                </a:solidFill>
              </a:rPr>
              <a:t>تهیه و </a:t>
            </a:r>
            <a:r>
              <a:rPr lang="fa-IR" dirty="0" err="1" smtClean="0">
                <a:solidFill>
                  <a:schemeClr val="accent4">
                    <a:lumMod val="75000"/>
                  </a:schemeClr>
                </a:solidFill>
              </a:rPr>
              <a:t>تدوین:ثنا</a:t>
            </a:r>
            <a:r>
              <a:rPr lang="fa-IR" dirty="0" smtClean="0">
                <a:solidFill>
                  <a:schemeClr val="accent4">
                    <a:lumMod val="75000"/>
                  </a:schemeClr>
                </a:solidFill>
              </a:rPr>
              <a:t> فضل الهی</a:t>
            </a:r>
          </a:p>
          <a:p>
            <a:endParaRPr lang="fa-I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شن بازی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مزایا</a:t>
            </a:r>
          </a:p>
          <a:p>
            <a:r>
              <a:rPr lang="fa-IR" dirty="0" smtClean="0"/>
              <a:t>کاربرد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4528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err="1" smtClean="0"/>
              <a:t>کاربردتکنیک</a:t>
            </a:r>
            <a:r>
              <a:rPr lang="fa-IR" dirty="0" smtClean="0"/>
              <a:t> گل در بازی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وسیله خوبی برای ارتباط</a:t>
            </a:r>
          </a:p>
          <a:p>
            <a:pPr marL="0" indent="0">
              <a:buNone/>
            </a:pPr>
            <a:r>
              <a:rPr lang="fa-IR" dirty="0" smtClean="0"/>
              <a:t>مزایا</a:t>
            </a:r>
          </a:p>
          <a:p>
            <a:pPr marL="0" indent="0">
              <a:buNone/>
            </a:pPr>
            <a:r>
              <a:rPr lang="fa-IR" dirty="0" smtClean="0"/>
              <a:t>موارد استفاده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694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err="1" smtClean="0"/>
              <a:t>پاپت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مزایای </a:t>
            </a:r>
            <a:r>
              <a:rPr lang="fa-IR" dirty="0" err="1" smtClean="0"/>
              <a:t>پاپت</a:t>
            </a:r>
            <a:endParaRPr lang="fa-IR" dirty="0" smtClean="0"/>
          </a:p>
          <a:p>
            <a:r>
              <a:rPr lang="fa-IR" dirty="0" smtClean="0"/>
              <a:t>کاربرد ارتباطی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027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تجهیزات اتاق بازی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استاندارد خاصی ندارد ولی:</a:t>
            </a:r>
          </a:p>
          <a:p>
            <a:r>
              <a:rPr lang="fa-IR" dirty="0" smtClean="0"/>
              <a:t> </a:t>
            </a:r>
            <a:r>
              <a:rPr lang="fa-IR" dirty="0" err="1" smtClean="0"/>
              <a:t>بهتراست</a:t>
            </a:r>
            <a:r>
              <a:rPr lang="fa-IR" dirty="0" smtClean="0"/>
              <a:t> ساده باشد</a:t>
            </a:r>
          </a:p>
          <a:p>
            <a:r>
              <a:rPr lang="fa-IR" dirty="0" smtClean="0"/>
              <a:t>دیوار اتاق ها ساده باشد</a:t>
            </a:r>
          </a:p>
          <a:p>
            <a:r>
              <a:rPr lang="fa-IR" dirty="0" smtClean="0"/>
              <a:t>ایمن باشد</a:t>
            </a:r>
          </a:p>
          <a:p>
            <a:r>
              <a:rPr lang="fa-IR" dirty="0"/>
              <a:t> </a:t>
            </a:r>
            <a:endParaRPr lang="fa-IR" dirty="0" smtClean="0"/>
          </a:p>
          <a:p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	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686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مدیریت جلسات بازی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یک زمان شروع در زمانی خاتمه یابد</a:t>
            </a:r>
          </a:p>
          <a:p>
            <a:r>
              <a:rPr lang="fa-IR" dirty="0" smtClean="0"/>
              <a:t>ابتدا کودک به تنهایی سپس گروهی کار کند</a:t>
            </a:r>
          </a:p>
          <a:p>
            <a:r>
              <a:rPr lang="fa-IR" dirty="0" smtClean="0"/>
              <a:t>کودک در </a:t>
            </a:r>
            <a:r>
              <a:rPr lang="fa-IR" dirty="0" err="1" smtClean="0"/>
              <a:t>اخر</a:t>
            </a:r>
            <a:r>
              <a:rPr lang="fa-IR" dirty="0" smtClean="0"/>
              <a:t> وسایل را جمع کند</a:t>
            </a:r>
          </a:p>
          <a:p>
            <a:r>
              <a:rPr lang="fa-IR" dirty="0" smtClean="0"/>
              <a:t>2 جلسه در هفته سپس 1 جلسه در هفته</a:t>
            </a:r>
          </a:p>
          <a:p>
            <a:r>
              <a:rPr lang="fa-IR" dirty="0" smtClean="0"/>
              <a:t>کودک را به خود وابسته نکنیم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2783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چرا فرد </a:t>
            </a:r>
            <a:r>
              <a:rPr lang="fa-IR" dirty="0" err="1" smtClean="0"/>
              <a:t>اتیستیک</a:t>
            </a:r>
            <a:r>
              <a:rPr lang="fa-IR" dirty="0" smtClean="0"/>
              <a:t> نیاز به بازی درمانی دارد؟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fa-IR" dirty="0" smtClean="0"/>
              <a:t>کمک به ارتباط کودک</a:t>
            </a:r>
          </a:p>
          <a:p>
            <a:endParaRPr lang="fa-IR" dirty="0" smtClean="0"/>
          </a:p>
          <a:p>
            <a:r>
              <a:rPr lang="fa-IR" dirty="0" smtClean="0"/>
              <a:t>کمک به اختلال حسی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41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معرفی تعدادی بازی موثر برای </a:t>
            </a:r>
            <a:r>
              <a:rPr lang="fa-IR" dirty="0" err="1" smtClean="0"/>
              <a:t>اوتیسم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قایم موشک</a:t>
            </a:r>
          </a:p>
          <a:p>
            <a:r>
              <a:rPr lang="fa-IR" dirty="0" smtClean="0"/>
              <a:t>پرتاب توپ به هوا</a:t>
            </a:r>
          </a:p>
          <a:p>
            <a:r>
              <a:rPr lang="fa-IR" dirty="0" smtClean="0"/>
              <a:t>جمع کردن توپ با </a:t>
            </a:r>
            <a:r>
              <a:rPr lang="fa-IR" dirty="0" err="1" smtClean="0"/>
              <a:t>اهنگ</a:t>
            </a:r>
            <a:endParaRPr lang="fa-IR" dirty="0" smtClean="0"/>
          </a:p>
          <a:p>
            <a:r>
              <a:rPr lang="fa-IR" dirty="0" smtClean="0"/>
              <a:t>شوت کردن </a:t>
            </a:r>
            <a:r>
              <a:rPr lang="fa-IR" dirty="0" err="1" smtClean="0"/>
              <a:t>توپبرای</a:t>
            </a:r>
            <a:r>
              <a:rPr lang="fa-IR" dirty="0" smtClean="0"/>
              <a:t> هم</a:t>
            </a:r>
          </a:p>
          <a:p>
            <a:r>
              <a:rPr lang="fa-IR" dirty="0" smtClean="0"/>
              <a:t>عمو </a:t>
            </a:r>
            <a:r>
              <a:rPr lang="fa-IR" dirty="0" err="1" smtClean="0"/>
              <a:t>زنجیرباف</a:t>
            </a:r>
            <a:endParaRPr lang="fa-IR" dirty="0"/>
          </a:p>
          <a:p>
            <a:r>
              <a:rPr lang="fa-IR" dirty="0" smtClean="0"/>
              <a:t>چرخیدن و نشستن با موسیقی</a:t>
            </a:r>
          </a:p>
        </p:txBody>
      </p:sp>
    </p:spTree>
    <p:extLst>
      <p:ext uri="{BB962C8B-B14F-4D97-AF65-F5344CB8AC3E}">
        <p14:creationId xmlns:p14="http://schemas.microsoft.com/office/powerpoint/2010/main" val="25698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مفهوم </a:t>
            </a:r>
            <a:r>
              <a:rPr lang="fa-IR" dirty="0" err="1" smtClean="0"/>
              <a:t>شناسی</a:t>
            </a:r>
            <a:r>
              <a:rPr lang="fa-IR" dirty="0" smtClean="0"/>
              <a:t> </a:t>
            </a:r>
            <a:r>
              <a:rPr lang="fa-IR" dirty="0" err="1" smtClean="0"/>
              <a:t>تحليلی</a:t>
            </a:r>
            <a:r>
              <a:rPr lang="fa-IR" dirty="0" smtClean="0"/>
              <a:t> بازی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435280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 smtClean="0"/>
              <a:t>بازی </a:t>
            </a:r>
            <a:r>
              <a:rPr lang="fa-IR" dirty="0" err="1" smtClean="0"/>
              <a:t>چيست</a:t>
            </a:r>
            <a:r>
              <a:rPr lang="fa-IR" dirty="0" smtClean="0"/>
              <a:t> ؟ </a:t>
            </a:r>
            <a:r>
              <a:rPr lang="fa-IR" dirty="0" err="1" smtClean="0"/>
              <a:t>هرفعاليتی</a:t>
            </a:r>
            <a:r>
              <a:rPr lang="fa-IR" dirty="0" smtClean="0"/>
              <a:t> که </a:t>
            </a:r>
            <a:r>
              <a:rPr lang="fa-IR" dirty="0" err="1" smtClean="0"/>
              <a:t>ويژگی</a:t>
            </a:r>
            <a:r>
              <a:rPr lang="fa-IR" dirty="0" smtClean="0"/>
              <a:t> های </a:t>
            </a:r>
            <a:r>
              <a:rPr lang="fa-IR" dirty="0" err="1" smtClean="0"/>
              <a:t>ذيل</a:t>
            </a:r>
            <a:r>
              <a:rPr lang="fa-IR" dirty="0" smtClean="0"/>
              <a:t> را داشته باشد:</a:t>
            </a:r>
          </a:p>
          <a:p>
            <a:pPr marL="0" indent="0">
              <a:buNone/>
            </a:pPr>
            <a:endParaRPr lang="fa-IR" dirty="0" smtClean="0"/>
          </a:p>
          <a:p>
            <a:r>
              <a:rPr lang="fa-IR" dirty="0" smtClean="0"/>
              <a:t> درون </a:t>
            </a:r>
            <a:r>
              <a:rPr lang="fa-IR" dirty="0" err="1" smtClean="0"/>
              <a:t>انگيخته</a:t>
            </a:r>
            <a:r>
              <a:rPr lang="fa-IR" dirty="0" smtClean="0"/>
              <a:t> و مبتنی بر </a:t>
            </a:r>
            <a:r>
              <a:rPr lang="fa-IR" dirty="0" err="1" smtClean="0"/>
              <a:t>انگيزه</a:t>
            </a:r>
            <a:r>
              <a:rPr lang="fa-IR" dirty="0" smtClean="0"/>
              <a:t> های درونی باشد.</a:t>
            </a:r>
          </a:p>
          <a:p>
            <a:r>
              <a:rPr lang="fa-IR" dirty="0" smtClean="0"/>
              <a:t> هدف آزاد باشد.</a:t>
            </a:r>
          </a:p>
          <a:p>
            <a:r>
              <a:rPr lang="fa-IR" dirty="0" smtClean="0"/>
              <a:t> </a:t>
            </a:r>
            <a:r>
              <a:rPr lang="fa-IR" dirty="0" err="1" smtClean="0"/>
              <a:t>هيجان</a:t>
            </a:r>
            <a:r>
              <a:rPr lang="fa-IR" dirty="0" smtClean="0"/>
              <a:t> </a:t>
            </a:r>
            <a:r>
              <a:rPr lang="fa-IR" dirty="0" err="1" smtClean="0"/>
              <a:t>انگيز</a:t>
            </a:r>
            <a:r>
              <a:rPr lang="fa-IR" dirty="0" smtClean="0"/>
              <a:t> باشد.</a:t>
            </a:r>
          </a:p>
          <a:p>
            <a:r>
              <a:rPr lang="fa-IR" dirty="0" smtClean="0"/>
              <a:t> چالش </a:t>
            </a:r>
            <a:r>
              <a:rPr lang="fa-IR" dirty="0" err="1" smtClean="0"/>
              <a:t>انگيز</a:t>
            </a:r>
            <a:r>
              <a:rPr lang="fa-IR" dirty="0" smtClean="0"/>
              <a:t> </a:t>
            </a:r>
            <a:r>
              <a:rPr lang="fa-IR" smtClean="0"/>
              <a:t>باشد.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85779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ابعاد بازی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بعد حسی و حرکتی</a:t>
            </a:r>
          </a:p>
          <a:p>
            <a:endParaRPr lang="fa-IR" dirty="0"/>
          </a:p>
          <a:p>
            <a:r>
              <a:rPr lang="fa-IR" dirty="0" smtClean="0"/>
              <a:t>بعد شناختی </a:t>
            </a:r>
          </a:p>
          <a:p>
            <a:endParaRPr lang="fa-IR" dirty="0" smtClean="0"/>
          </a:p>
          <a:p>
            <a:r>
              <a:rPr lang="fa-IR" dirty="0" smtClean="0"/>
              <a:t>بعد هیجانی</a:t>
            </a:r>
          </a:p>
          <a:p>
            <a:endParaRPr lang="fa-IR" dirty="0" smtClean="0"/>
          </a:p>
          <a:p>
            <a:r>
              <a:rPr lang="fa-IR" dirty="0" smtClean="0"/>
              <a:t>بعد ارتباطی تعاملی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333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بازی درمانی</a:t>
            </a:r>
            <a:endParaRPr lang="fa-I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013961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53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بازی درمانی چیست؟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968762"/>
          </a:xfrm>
        </p:spPr>
        <p:txBody>
          <a:bodyPr/>
          <a:lstStyle/>
          <a:p>
            <a:r>
              <a:rPr lang="fa-IR" dirty="0" smtClean="0"/>
              <a:t>بازی درمانی موقعیتی را برای کودک فراهم می کند که با یک متخصص در یک مکان مخصوص بتواند </a:t>
            </a:r>
            <a:r>
              <a:rPr lang="fa-IR" dirty="0" err="1" smtClean="0"/>
              <a:t>احساساتش</a:t>
            </a:r>
            <a:r>
              <a:rPr lang="fa-IR" dirty="0" smtClean="0"/>
              <a:t> را به صورت امن بروز دهد</a:t>
            </a:r>
          </a:p>
          <a:p>
            <a:pPr marL="0" indent="0">
              <a:buNone/>
            </a:pPr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157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فاز </a:t>
            </a:r>
            <a:r>
              <a:rPr lang="fa-IR" dirty="0" err="1"/>
              <a:t>يک</a:t>
            </a:r>
            <a:r>
              <a:rPr lang="fa-IR" dirty="0"/>
              <a:t> بازی درمانی( قلب بازی درمانی)</a:t>
            </a:r>
            <a:br>
              <a:rPr lang="fa-IR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ورود </a:t>
            </a:r>
            <a:r>
              <a:rPr lang="fa-IR" dirty="0"/>
              <a:t>به </a:t>
            </a:r>
            <a:r>
              <a:rPr lang="fa-IR" dirty="0" err="1"/>
              <a:t>دنيای</a:t>
            </a:r>
            <a:r>
              <a:rPr lang="fa-IR" dirty="0"/>
              <a:t> </a:t>
            </a:r>
            <a:r>
              <a:rPr lang="fa-IR" dirty="0" smtClean="0"/>
              <a:t>کودک </a:t>
            </a:r>
          </a:p>
          <a:p>
            <a:pPr marL="0" indent="0">
              <a:buNone/>
            </a:pPr>
            <a:endParaRPr lang="fa-IR" dirty="0"/>
          </a:p>
          <a:p>
            <a:r>
              <a:rPr lang="fa-IR" dirty="0"/>
              <a:t>مهارتهای خرده برقراری ارتباط </a:t>
            </a:r>
            <a:r>
              <a:rPr lang="fa-IR" dirty="0" err="1"/>
              <a:t>اثربخش</a:t>
            </a:r>
            <a:endParaRPr lang="fa-IR" dirty="0"/>
          </a:p>
          <a:p>
            <a:r>
              <a:rPr lang="fa-IR" dirty="0" err="1"/>
              <a:t>تکليف</a:t>
            </a:r>
            <a:r>
              <a:rPr lang="fa-IR" dirty="0"/>
              <a:t> : مجله و </a:t>
            </a:r>
            <a:r>
              <a:rPr lang="fa-IR" dirty="0" err="1"/>
              <a:t>نشريات</a:t>
            </a:r>
            <a:r>
              <a:rPr lang="fa-IR" dirty="0"/>
              <a:t> کودک</a:t>
            </a:r>
          </a:p>
          <a:p>
            <a:r>
              <a:rPr lang="fa-IR" dirty="0" err="1"/>
              <a:t>تکليف</a:t>
            </a:r>
            <a:r>
              <a:rPr lang="fa-IR" dirty="0"/>
              <a:t>: </a:t>
            </a:r>
            <a:r>
              <a:rPr lang="fa-IR" dirty="0" err="1"/>
              <a:t>سيموليشن</a:t>
            </a:r>
            <a:endParaRPr lang="fa-IR" dirty="0"/>
          </a:p>
          <a:p>
            <a:r>
              <a:rPr lang="fa-IR" dirty="0" err="1"/>
              <a:t>تکليف</a:t>
            </a:r>
            <a:r>
              <a:rPr lang="fa-IR" dirty="0"/>
              <a:t> : بازسازی خاطرات کودکی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346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of play therapy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Sand play therapy</a:t>
            </a:r>
          </a:p>
          <a:p>
            <a:r>
              <a:rPr lang="en-US" smtClean="0"/>
              <a:t>Puppet </a:t>
            </a:r>
            <a:r>
              <a:rPr lang="en-US" dirty="0"/>
              <a:t>Play</a:t>
            </a:r>
          </a:p>
          <a:p>
            <a:r>
              <a:rPr lang="en-US" dirty="0" smtClean="0"/>
              <a:t>Art/Crafts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8264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تکنیک های بازی درمانی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تکنیک کاغذ قلمی</a:t>
            </a:r>
          </a:p>
          <a:p>
            <a:r>
              <a:rPr lang="fa-IR" dirty="0" smtClean="0"/>
              <a:t>مزایای کاغذ و قلم</a:t>
            </a:r>
          </a:p>
          <a:p>
            <a:r>
              <a:rPr lang="fa-IR" dirty="0" smtClean="0"/>
              <a:t>کاربرد کاغذ و قلم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63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بازی با بادکنک</a:t>
            </a:r>
          </a:p>
          <a:p>
            <a:endParaRPr lang="fa-IR" dirty="0"/>
          </a:p>
          <a:p>
            <a:r>
              <a:rPr lang="fa-IR" dirty="0" smtClean="0"/>
              <a:t>مزایا </a:t>
            </a:r>
          </a:p>
          <a:p>
            <a:r>
              <a:rPr lang="fa-IR" dirty="0" smtClean="0"/>
              <a:t>کاربرد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752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152</TotalTime>
  <Words>306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به نام یگانه درمانگر هستی</vt:lpstr>
      <vt:lpstr>مفهوم شناسی تحليلی بازی </vt:lpstr>
      <vt:lpstr>ابعاد بازی</vt:lpstr>
      <vt:lpstr>بازی درمانی</vt:lpstr>
      <vt:lpstr>بازی درمانی چیست؟</vt:lpstr>
      <vt:lpstr>فاز يک بازی درمانی( قلب بازی درمانی) </vt:lpstr>
      <vt:lpstr>Methods of play therapy</vt:lpstr>
      <vt:lpstr>تکنیک های بازی درمانی</vt:lpstr>
      <vt:lpstr>PowerPoint Presentation</vt:lpstr>
      <vt:lpstr>شن بازی</vt:lpstr>
      <vt:lpstr>کاربردتکنیک گل در بازی درمانی</vt:lpstr>
      <vt:lpstr>پاپت</vt:lpstr>
      <vt:lpstr>تجهیزات اتاق بازی درمانی</vt:lpstr>
      <vt:lpstr>مدیریت جلسات بازی درمانی</vt:lpstr>
      <vt:lpstr>چرا فرد اتیستیک نیاز به بازی درمانی دارد؟</vt:lpstr>
      <vt:lpstr>معرفی تعدادی بازی موثر برای اوتیسم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تنها درمانگر هستی</dc:title>
  <dc:creator>Sana</dc:creator>
  <cp:lastModifiedBy>Sana</cp:lastModifiedBy>
  <cp:revision>16</cp:revision>
  <dcterms:created xsi:type="dcterms:W3CDTF">2017-10-25T14:29:27Z</dcterms:created>
  <dcterms:modified xsi:type="dcterms:W3CDTF">2017-10-28T04:45:34Z</dcterms:modified>
</cp:coreProperties>
</file>